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601200" cy="128016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1026" y="6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60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0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1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65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8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3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4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25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33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70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4C9FD-C3F8-4268-89DB-429C29A8CC01}" type="datetimeFigureOut">
              <a:rPr kumimoji="1" lang="ja-JP" altLang="en-US" smtClean="0"/>
              <a:t>2022/11/24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AC9E-87E5-498B-A726-007C66B4DA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34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24286" y="230832"/>
            <a:ext cx="9144001" cy="1134532"/>
            <a:chOff x="224286" y="230832"/>
            <a:chExt cx="9144001" cy="1134532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224286" y="230832"/>
              <a:ext cx="91440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地域創成メディエーター審査用ポスター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2329132" y="877163"/>
              <a:ext cx="7039155" cy="488201"/>
            </a:xfrm>
            <a:prstGeom prst="rect">
              <a:avLst/>
            </a:prstGeom>
            <a:noFill/>
          </p:spPr>
          <p:txBody>
            <a:bodyPr wrap="square" tIns="72000" rtlCol="0">
              <a:spAutoFit/>
            </a:bodyPr>
            <a:lstStyle/>
            <a:p>
              <a:pPr algn="r"/>
              <a:r>
                <a:rPr kumimoji="1" lang="ja-JP" altLang="en-US" sz="24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中部大学の学科・１年　中部太郎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500332" y="1747558"/>
            <a:ext cx="91008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記載内容</a:t>
            </a:r>
            <a:endParaRPr kumimoji="1" lang="en-US" altLang="ja-JP" sz="2400" b="1" dirty="0"/>
          </a:p>
          <a:p>
            <a:r>
              <a:rPr kumimoji="1" lang="ja-JP" altLang="en-US" sz="2000" dirty="0"/>
              <a:t>　・学ぶと動くの内容</a:t>
            </a:r>
            <a:endParaRPr kumimoji="1" lang="en-US" altLang="ja-JP" sz="2000" dirty="0"/>
          </a:p>
          <a:p>
            <a:r>
              <a:rPr kumimoji="1" lang="ja-JP" altLang="en-US" sz="2000" dirty="0"/>
              <a:t>　・客観的に見た自己成長の評価</a:t>
            </a:r>
            <a:endParaRPr kumimoji="1" lang="en-US" altLang="ja-JP" sz="2000" dirty="0"/>
          </a:p>
          <a:p>
            <a:r>
              <a:rPr kumimoji="1" lang="ja-JP" altLang="en-US" sz="2000" dirty="0"/>
              <a:t>　・今後の予定など</a:t>
            </a:r>
            <a:endParaRPr kumimoji="1" lang="en-US" altLang="ja-JP" sz="2000" dirty="0"/>
          </a:p>
          <a:p>
            <a:r>
              <a:rPr kumimoji="1" lang="ja-JP" altLang="en-US" sz="2400" b="1" dirty="0"/>
              <a:t>注意事項</a:t>
            </a:r>
            <a:endParaRPr kumimoji="1" lang="en-US" altLang="ja-JP" sz="2400" b="1" dirty="0"/>
          </a:p>
          <a:p>
            <a:r>
              <a:rPr kumimoji="1" lang="ja-JP" altLang="en-US" sz="2000" dirty="0"/>
              <a:t>　・図や写真，カラーなどを用いて，見やすく，分かりやすく表現する</a:t>
            </a:r>
            <a:endParaRPr kumimoji="1" lang="en-US" altLang="ja-JP" sz="2000" dirty="0"/>
          </a:p>
          <a:p>
            <a:r>
              <a:rPr kumimoji="1" lang="ja-JP" altLang="en-US" sz="2000" dirty="0"/>
              <a:t>　・文字サイズは </a:t>
            </a:r>
            <a:r>
              <a:rPr kumimoji="1" lang="en-US" altLang="ja-JP" sz="2000" dirty="0"/>
              <a:t>20pt </a:t>
            </a:r>
            <a:r>
              <a:rPr kumimoji="1" lang="ja-JP" altLang="en-US" sz="2000" dirty="0"/>
              <a:t>以上を使用する</a:t>
            </a:r>
            <a:endParaRPr kumimoji="1" lang="en-US" altLang="ja-JP" sz="2000" dirty="0"/>
          </a:p>
          <a:p>
            <a:r>
              <a:rPr kumimoji="1" lang="ja-JP" altLang="en-US" sz="2000" dirty="0"/>
              <a:t>　・発表タイトルや氏名等の位置やサイズは変更しない</a:t>
            </a:r>
            <a:endParaRPr kumimoji="1" lang="en-US" altLang="ja-JP" sz="2000" dirty="0"/>
          </a:p>
          <a:p>
            <a:r>
              <a:rPr kumimoji="1" lang="ja-JP" altLang="en-US" sz="2000" dirty="0"/>
              <a:t>　・スライドのサイズは変更しない</a:t>
            </a:r>
            <a:r>
              <a:rPr kumimoji="1" lang="en-US" altLang="ja-JP" sz="2000" dirty="0"/>
              <a:t>(A3 </a:t>
            </a:r>
            <a:r>
              <a:rPr kumimoji="1" lang="ja-JP" altLang="en-US" sz="2000" dirty="0"/>
              <a:t>縦</a:t>
            </a:r>
            <a:r>
              <a:rPr kumimoji="1" lang="en-US" altLang="ja-JP" sz="2000" dirty="0"/>
              <a:t>)</a:t>
            </a:r>
          </a:p>
          <a:p>
            <a:r>
              <a:rPr kumimoji="1" lang="ja-JP" altLang="en-US" sz="2000" dirty="0"/>
              <a:t>　・この説明書きは削除する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82385" y="6952097"/>
            <a:ext cx="8985902" cy="55502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kumimoji="1"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kumimoji="1"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600" dirty="0"/>
              <a:t>過去から現在までの</a:t>
            </a:r>
            <a:r>
              <a:rPr lang="ja-JP" altLang="en-US" sz="2600" b="1" dirty="0">
                <a:solidFill>
                  <a:srgbClr val="0070C0"/>
                </a:solidFill>
              </a:rPr>
              <a:t>時系列</a:t>
            </a:r>
            <a:r>
              <a:rPr lang="ja-JP" altLang="en-US" sz="2600" dirty="0"/>
              <a:t>での自己分析</a:t>
            </a:r>
            <a:endParaRPr lang="en-US" altLang="ja-JP" sz="2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600" dirty="0"/>
              <a:t>　　　　（成功経験だけでなく、失敗経験や転機）</a:t>
            </a:r>
            <a:endParaRPr lang="en-US" altLang="ja-JP" sz="2600" dirty="0"/>
          </a:p>
          <a:p>
            <a:r>
              <a:rPr lang="ja-JP" altLang="en-US" sz="2600" dirty="0"/>
              <a:t>本資格取得にチャレンジした</a:t>
            </a:r>
            <a:r>
              <a:rPr lang="ja-JP" altLang="en-US" sz="2600" b="1" dirty="0">
                <a:solidFill>
                  <a:srgbClr val="0070C0"/>
                </a:solidFill>
              </a:rPr>
              <a:t>理由</a:t>
            </a:r>
            <a:endParaRPr lang="en-US" altLang="ja-JP" sz="2600" dirty="0"/>
          </a:p>
          <a:p>
            <a:r>
              <a:rPr lang="ja-JP" altLang="en-US" sz="2600" dirty="0"/>
              <a:t>そのための</a:t>
            </a:r>
            <a:r>
              <a:rPr lang="ja-JP" altLang="en-US" sz="2600" b="1" dirty="0">
                <a:solidFill>
                  <a:srgbClr val="0070C0"/>
                </a:solidFill>
              </a:rPr>
              <a:t>実績</a:t>
            </a:r>
            <a:r>
              <a:rPr lang="ja-JP" altLang="en-US" sz="2600" dirty="0"/>
              <a:t>（「学ぶ」と「動く」）</a:t>
            </a:r>
            <a:endParaRPr lang="en-US" altLang="ja-JP" sz="2600" dirty="0"/>
          </a:p>
          <a:p>
            <a:r>
              <a:rPr lang="ja-JP" altLang="en-US" sz="2600" dirty="0"/>
              <a:t>それらの実績から、何を</a:t>
            </a:r>
            <a:r>
              <a:rPr lang="ja-JP" altLang="en-US" sz="2600" b="1" dirty="0">
                <a:solidFill>
                  <a:srgbClr val="0070C0"/>
                </a:solidFill>
              </a:rPr>
              <a:t>学</a:t>
            </a:r>
            <a:r>
              <a:rPr lang="ja-JP" altLang="en-US" sz="2600" dirty="0"/>
              <a:t>んだのか。</a:t>
            </a:r>
            <a:endParaRPr lang="en-US" altLang="ja-JP" sz="2600" dirty="0"/>
          </a:p>
          <a:p>
            <a:r>
              <a:rPr lang="ja-JP" altLang="en-US" sz="2600" b="1" dirty="0">
                <a:solidFill>
                  <a:srgbClr val="0070C0"/>
                </a:solidFill>
              </a:rPr>
              <a:t>今後</a:t>
            </a:r>
            <a:r>
              <a:rPr lang="ja-JP" altLang="en-US" sz="2600" dirty="0"/>
              <a:t>の目標、なりたい自分像、卒業までに学びたいこと。</a:t>
            </a:r>
            <a:endParaRPr lang="en-US" altLang="ja-JP" sz="2600" dirty="0"/>
          </a:p>
          <a:p>
            <a:r>
              <a:rPr lang="ja-JP" altLang="en-US" sz="2600" dirty="0"/>
              <a:t>文字はできるだけ</a:t>
            </a:r>
            <a:r>
              <a:rPr lang="ja-JP" altLang="en-US" sz="2600" b="1" dirty="0">
                <a:solidFill>
                  <a:srgbClr val="0070C0"/>
                </a:solidFill>
              </a:rPr>
              <a:t>少</a:t>
            </a:r>
            <a:r>
              <a:rPr lang="ja-JP" altLang="en-US" sz="2600" dirty="0"/>
              <a:t>なく。</a:t>
            </a:r>
            <a:endParaRPr lang="en-US" altLang="ja-JP" sz="2600" dirty="0"/>
          </a:p>
          <a:p>
            <a:r>
              <a:rPr lang="ja-JP" altLang="en-US" sz="2600" dirty="0"/>
              <a:t>写真や絵、記号などを最大限に活用し、</a:t>
            </a:r>
            <a:r>
              <a:rPr lang="ja-JP" altLang="en-US" sz="2600" b="1" dirty="0">
                <a:solidFill>
                  <a:srgbClr val="0070C0"/>
                </a:solidFill>
              </a:rPr>
              <a:t>ビジュアル</a:t>
            </a:r>
            <a:r>
              <a:rPr lang="ja-JP" altLang="en-US" sz="2600" dirty="0"/>
              <a:t>で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　理解しやすく。</a:t>
            </a:r>
            <a:endParaRPr lang="en-US" altLang="ja-JP" sz="2600" dirty="0"/>
          </a:p>
          <a:p>
            <a:r>
              <a:rPr lang="ja-JP" altLang="en-US" sz="2600" dirty="0">
                <a:solidFill>
                  <a:srgbClr val="FF0000"/>
                </a:solidFill>
              </a:rPr>
              <a:t>注意！参加したプロジェクトの結果報告ではないので、</a:t>
            </a:r>
            <a:endParaRPr lang="en-US" altLang="ja-JP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rgbClr val="FF0000"/>
                </a:solidFill>
              </a:rPr>
              <a:t>　プロジェクトの内容紹介は最低限にとどめる。</a:t>
            </a:r>
            <a:endParaRPr lang="ja-JP" altLang="en-US" sz="2600" dirty="0"/>
          </a:p>
        </p:txBody>
      </p:sp>
      <p:sp>
        <p:nvSpPr>
          <p:cNvPr id="7" name="正方形/長方形 6"/>
          <p:cNvSpPr/>
          <p:nvPr/>
        </p:nvSpPr>
        <p:spPr>
          <a:xfrm>
            <a:off x="382385" y="5789301"/>
            <a:ext cx="898590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発表は、自分の目的意識、大学での実績と学び・成長、卒業後に地域でどう活躍したいのか、そのために今後何を積み重ねたいのか、を最大限にアピールするものです。したがって、以下の内容を盛り込むことが必要です。</a:t>
            </a:r>
          </a:p>
        </p:txBody>
      </p:sp>
    </p:spTree>
    <p:extLst>
      <p:ext uri="{BB962C8B-B14F-4D97-AF65-F5344CB8AC3E}">
        <p14:creationId xmlns:p14="http://schemas.microsoft.com/office/powerpoint/2010/main" val="3132679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272</Words>
  <Application>Microsoft Office PowerPoint</Application>
  <PresentationFormat>A3 297x420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2022-11-24T06:25:47Z</dcterms:created>
  <dcterms:modified xsi:type="dcterms:W3CDTF">2022-11-24T06:26:54Z</dcterms:modified>
</cp:coreProperties>
</file>